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7" r:id="rId3"/>
    <p:sldId id="258" r:id="rId4"/>
    <p:sldId id="269" r:id="rId5"/>
    <p:sldId id="270" r:id="rId6"/>
    <p:sldId id="271" r:id="rId7"/>
    <p:sldId id="272" r:id="rId8"/>
    <p:sldId id="278" r:id="rId9"/>
    <p:sldId id="279" r:id="rId10"/>
    <p:sldId id="280" r:id="rId11"/>
    <p:sldId id="275" r:id="rId12"/>
    <p:sldId id="276" r:id="rId13"/>
    <p:sldId id="277" r:id="rId14"/>
    <p:sldId id="273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1493" y="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AE9E1-9C80-BFD5-192B-6FB1CA148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425202-4A40-5029-2882-6D101BEF56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53A88-2106-22A6-B6D2-DF8C7AC72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DB268-F321-4740-87AC-7AEC69CA5197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BCD0F-2B38-DD74-7F3F-70E895AB3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B013F-21B4-942B-0A7A-F337BA648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6A9E9-B2D9-4A72-BAB9-AA10BE18CA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201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04CB1-AB3A-977C-C698-F0118FBB4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FF96A7-CD55-0BCC-1165-396A0AF636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00644-9C95-8718-DBEF-40BB73428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DB268-F321-4740-87AC-7AEC69CA5197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34C8E-5A0D-70C9-5207-668C9A8D1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042EF-954E-875E-D61D-FD9E949B7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6A9E9-B2D9-4A72-BAB9-AA10BE18CA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2750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39C7B2-F10D-4241-FE59-6C31961926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0C800A-B2D6-663C-222C-E8F9F3FDF2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64E4D9-7B1C-35F8-56DD-7FC78DDD6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DB268-F321-4740-87AC-7AEC69CA5197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EE3AD-CB60-64EE-0F48-B744FE73A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24A10A-1AD8-2730-7D0F-E70FC8AF6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6A9E9-B2D9-4A72-BAB9-AA10BE18CA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1111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61E03-298F-5B97-F352-B33271FF5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37395-C6D3-AFB3-719E-3B8107DE7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0D448-FCE8-7B67-882D-D19E4E4E4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DB268-F321-4740-87AC-7AEC69CA5197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1EF2DB-E643-0CD6-A441-242470292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7A766-EDBE-823A-AAD7-D6B5A69F5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6A9E9-B2D9-4A72-BAB9-AA10BE18CA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7390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4ECA2-5A25-96E5-5450-011A86567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6D4F09-BC5D-1AFE-8258-1D6BED767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3B042-D3F2-9CBB-3EA7-7FCA36BB8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DB268-F321-4740-87AC-7AEC69CA5197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6884A4-79C5-3CD3-466F-0946F91B4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CA990-6591-E4E8-481F-83EC6ADF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6A9E9-B2D9-4A72-BAB9-AA10BE18CA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0540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220C9-CDDF-242B-A000-B822E5FC8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51DF5-DE1C-C342-F724-2000976DC0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43F5C3-D686-E27F-888D-ED5964F88D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596CB8-1CA5-A020-1BB0-582E9A8F7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DB268-F321-4740-87AC-7AEC69CA5197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4B9F9A-E557-C0D3-6C6B-20FE62563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D14EC-4263-8E91-7F78-B041FAD04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6A9E9-B2D9-4A72-BAB9-AA10BE18CA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7913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56CFA-5DAB-FBBA-AB57-CAA2EEB19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B5D498-90E0-744E-BD03-66E2551A6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1D4FB4-3EA5-3450-C40D-B7DF593441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DAC5F2-B7B3-488D-D2DE-0BBF9F90DF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D78E9F-4304-58DE-A3E8-1102F70451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E56B76-2821-FE47-92FD-8E226613B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DB268-F321-4740-87AC-7AEC69CA5197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CE1976-15EC-8846-BDC0-E60AA16D1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AAC2E6-6F84-FF4B-A11E-0CA3AFE31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6A9E9-B2D9-4A72-BAB9-AA10BE18CA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6221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E8AC7-922E-CB34-776E-5C87B738C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28A20E-0790-5C71-4CB3-45BE5BEB9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DB268-F321-4740-87AC-7AEC69CA5197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F54B5C-08BB-761D-FCAB-F49B8DDB6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01F6E-4E2F-25CA-0593-0B5615DB1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6A9E9-B2D9-4A72-BAB9-AA10BE18CA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5366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C63FF4-D93F-8951-31E5-6D6003CA3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DB268-F321-4740-87AC-7AEC69CA5197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3D7B60-9DB6-EB23-D258-C089EC242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5B906-90E7-F8F7-781F-DFCC19559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6A9E9-B2D9-4A72-BAB9-AA10BE18CA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6101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86483-CCB0-E83C-B196-62FF03B14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EC89B-A67B-1BAF-19B2-F82AD5A99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30A6D1-C3C3-4BBF-C0DE-254D22E62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3FBBE2-7BCF-E5B9-8074-9652A6430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DB268-F321-4740-87AC-7AEC69CA5197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A1EE9D-C29C-4BD6-5082-B2C30475F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99F8E-AC6A-7A4B-4328-630300650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6A9E9-B2D9-4A72-BAB9-AA10BE18CA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4194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762B-EC72-AC3C-F1E7-51506F2F6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B90650-94A5-B66D-9722-A44982E822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80B6EA-E5CB-30BC-8E14-95F1FF5F7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DE64F2-ECBA-AFA6-A2C8-A17CAE9DD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DB268-F321-4740-87AC-7AEC69CA5197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4C1007-0FBC-B9C5-3F44-4F43BC766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2F7C69-5F7F-E37B-5653-8FFEA8ED2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6A9E9-B2D9-4A72-BAB9-AA10BE18CA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9221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1C620-7157-211F-F691-C02B0996C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658A0-329D-3F41-1A3D-16BE6383E9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6307F-5121-573A-C8D0-50D1AA04C2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6DB268-F321-4740-87AC-7AEC69CA5197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7765B-E22F-7108-27CA-52DA275A72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15307-C9CA-72B6-F27D-DA174CFBE8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26A9E9-B2D9-4A72-BAB9-AA10BE18CA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8484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D50F13-B14E-9FF0-6EE0-A5F974B28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3285CE1-E448-2B83-E2BD-24C2B20F9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B7341F-AD91-E1E0-5816-87C0BA8DA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B2E80B-45DE-B5BA-311E-34B61DA74E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70E9AB-BDE1-C0C7-1AC6-A5C513EFF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44CEEE-6BE1-5931-CBAE-0778169E2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8E18D0-DA24-2131-0258-F8510F5FB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>
            <a:noAutofit/>
          </a:bodyPr>
          <a:lstStyle/>
          <a:p>
            <a:pPr algn="ctr"/>
            <a:r>
              <a:rPr lang="en-US" sz="7200" kern="1200" dirty="0">
                <a:solidFill>
                  <a:srgbClr val="FFFFFF"/>
                </a:solidFill>
              </a:rPr>
              <a:t>Case Study: Swiggy</a:t>
            </a:r>
          </a:p>
        </p:txBody>
      </p:sp>
      <p:pic>
        <p:nvPicPr>
          <p:cNvPr id="16" name="Content Placeholder 15" descr="A logo on an orange background&#10;&#10;AI-generated content may be incorrect.">
            <a:extLst>
              <a:ext uri="{FF2B5EF4-FFF2-40B4-BE49-F238E27FC236}">
                <a16:creationId xmlns:a16="http://schemas.microsoft.com/office/drawing/2014/main" id="{3351E1CE-5C5A-C47A-5766-EC1AAEF4D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393" y="2052047"/>
            <a:ext cx="6250731" cy="4351338"/>
          </a:xfrm>
        </p:spPr>
      </p:pic>
    </p:spTree>
    <p:extLst>
      <p:ext uri="{BB962C8B-B14F-4D97-AF65-F5344CB8AC3E}">
        <p14:creationId xmlns:p14="http://schemas.microsoft.com/office/powerpoint/2010/main" val="3801991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71767D-97B9-8E0D-842D-8E1B3799C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AC6F44A-F56E-011F-3C1D-38D39C3BC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C56D27-4B11-D1A0-83A1-B5091AB30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E3FEB5-434E-6567-64E9-7BECE9E76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5568C0-9634-8AAC-AD43-E26ADCDE4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BDAFC2F-70AA-C3F2-A34D-BE3281A4D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ACBA4-4754-D70D-A2DC-3DA3FA079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9</a:t>
            </a:r>
            <a:r>
              <a:rPr lang="en-US" sz="3200" dirty="0">
                <a:solidFill>
                  <a:srgbClr val="FFFFFF"/>
                </a:solidFill>
              </a:rPr>
              <a:t>. Display all orders placed in the last 30 days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472A65-C217-5917-B36C-A2E1BC1FE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626" y="1590740"/>
            <a:ext cx="12191998" cy="5267259"/>
          </a:xfrm>
        </p:spPr>
      </p:pic>
    </p:spTree>
    <p:extLst>
      <p:ext uri="{BB962C8B-B14F-4D97-AF65-F5344CB8AC3E}">
        <p14:creationId xmlns:p14="http://schemas.microsoft.com/office/powerpoint/2010/main" val="1593601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DF244F-A916-2E82-559F-EB4613600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D69C5D3-49A5-F4CF-37EC-F2BA27003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00583A-8DCA-ED17-BCA9-C5153F23F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D7177D-4BF5-2C77-85A5-66DA1F488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438F12-00A5-481E-D621-619A101CA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DF403E2-DB26-DEFD-7194-10218A5C1E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081E7-BFD7-7CC5-0EE4-84E05C94B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000" dirty="0">
                <a:solidFill>
                  <a:srgbClr val="FFFFFF"/>
                </a:solidFill>
              </a:rPr>
              <a:t>10. List all delivery partners who have completed more than 1 delivery</a:t>
            </a:r>
            <a:endParaRPr lang="en-US" sz="3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9B3D8A-5ED8-7D95-5273-04E4CB92D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90740"/>
            <a:ext cx="12192000" cy="5267259"/>
          </a:xfrm>
        </p:spPr>
      </p:pic>
    </p:spTree>
    <p:extLst>
      <p:ext uri="{BB962C8B-B14F-4D97-AF65-F5344CB8AC3E}">
        <p14:creationId xmlns:p14="http://schemas.microsoft.com/office/powerpoint/2010/main" val="3912024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C689CD-6789-48AF-01EE-0151AC71C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78A2EA8-AAC5-3869-0CD5-E0295026A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44C0DB-C008-FCA5-41D4-88291579C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0FE691-5307-BD2C-A289-24A550DB7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8F9AEF-ADDD-04F8-0823-BA069D07B6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8A02E5-1733-95C5-E8FC-D573DD31D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0EC0C-42F5-E6B9-A44D-E5D9A13B4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000" dirty="0">
                <a:solidFill>
                  <a:srgbClr val="FFFFFF"/>
                </a:solidFill>
              </a:rPr>
              <a:t>11. Find the customers who have placed orders on exactly three different days</a:t>
            </a:r>
            <a:endParaRPr lang="en-US" sz="3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71C9AC-0463-AF4B-C661-E90D0E2ECB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97432"/>
            <a:ext cx="12192000" cy="5296522"/>
          </a:xfrm>
        </p:spPr>
      </p:pic>
    </p:spTree>
    <p:extLst>
      <p:ext uri="{BB962C8B-B14F-4D97-AF65-F5344CB8AC3E}">
        <p14:creationId xmlns:p14="http://schemas.microsoft.com/office/powerpoint/2010/main" val="2465227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716716-6F6D-000D-DF57-C1D41E77A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F42BA0B-6F5D-DB11-57A3-3CE10FC82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551423-A7FC-06F8-C5EF-9C20045BF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5D8411-F516-AC1B-802F-4ADBB5E88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A1DEE0-1FDE-BD2B-421A-98771D36F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56E86B-8C00-1262-B6A8-93D59FD3C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B4C85A-990B-1066-CAA4-8ACE44158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000" dirty="0">
                <a:solidFill>
                  <a:srgbClr val="FFFFFF"/>
                </a:solidFill>
              </a:rPr>
              <a:t>12. Find the delivery partner who has worked with the most different customers</a:t>
            </a:r>
            <a:endParaRPr lang="en-US" sz="3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289045-A87C-2CA8-B942-92A7F73BBD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90740"/>
            <a:ext cx="12192000" cy="5267259"/>
          </a:xfrm>
        </p:spPr>
      </p:pic>
    </p:spTree>
    <p:extLst>
      <p:ext uri="{BB962C8B-B14F-4D97-AF65-F5344CB8AC3E}">
        <p14:creationId xmlns:p14="http://schemas.microsoft.com/office/powerpoint/2010/main" val="1079572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7EDA1B-96EC-8073-DF50-E2CA4F943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7682ABA-24E8-8D82-94E2-31B65BF25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3FAFD2-B579-F3D0-1F89-9A572C34A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FD04BF-D470-6967-99A0-3B9443611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9401D9-40BF-DF58-D65E-ED6777E31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EB22F7-BCDE-C488-DF0D-794D76C09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8F0A5B-05E8-9E73-7F02-755857658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13. Identify customers who have the same city and have placed orders at the same restaurants, but on different dates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21A872-4BFC-E1F3-A3D7-19E402FAE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FF07F-1B5D-2FB1-9072-40490645F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1597432"/>
            <a:ext cx="12191999" cy="535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17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0D477-924B-C39E-E236-B3737C930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FB04D-39CC-2B7C-A9A3-B8ADF1FA5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2. Find the average rating of all restaurants in 'Mumbai'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FC237E-3748-BB72-63AE-56A9C8621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5000" dirty="0"/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87469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DE0D15-F36C-C7C9-13B4-144D10745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FF2C92-3A9E-F802-AEC6-937AEF92E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B71D69-3787-CEBF-5F1E-CCC869B18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4F2092-D79A-ACFB-7DFF-5E50E131C0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062B15-853A-9F41-C70F-71C50912C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A38693-EF81-230A-F6A2-81289AC18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19E40-EEEF-4D67-3D50-276D92E09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1. Display all customers who live in 'Delhi'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A64A585-2B70-E07F-8756-48A007DB98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22745"/>
            <a:ext cx="12192000" cy="5257225"/>
          </a:xfrm>
        </p:spPr>
      </p:pic>
    </p:spTree>
    <p:extLst>
      <p:ext uri="{BB962C8B-B14F-4D97-AF65-F5344CB8AC3E}">
        <p14:creationId xmlns:p14="http://schemas.microsoft.com/office/powerpoint/2010/main" val="142574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7CC432-0600-0D88-87D7-1E750A424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87FA55C-2686-BBAE-A617-C4384589B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626F45-3EBD-57F2-9A60-528F9892C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E87125-D695-8BB8-D7A5-8306BF119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259D7A-6B70-8295-9FC7-B1AACA9A17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E9C9F8-A062-A2C5-3A9F-2ECA1A27A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655685-2CA1-DE5B-4517-099D1283D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2. Find the average rating of all restaurants in 'Mumbai'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1DC8CF2-2B54-EA5F-C4F3-41C2C2261F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590741"/>
            <a:ext cx="12191997" cy="5267259"/>
          </a:xfrm>
        </p:spPr>
      </p:pic>
    </p:spTree>
    <p:extLst>
      <p:ext uri="{BB962C8B-B14F-4D97-AF65-F5344CB8AC3E}">
        <p14:creationId xmlns:p14="http://schemas.microsoft.com/office/powerpoint/2010/main" val="1166640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52D204-0934-5357-6117-A2FCD47BC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5286469-9A6B-918C-2088-BCFC36928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737988-CDCC-4161-AEF6-AD4DD5D751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26B060-7953-98EE-FB2B-41A11DFA3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75774E-ED9C-5D86-42E3-567E19CCB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08095D-37BB-EBA5-7764-F486F4CDF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52EE2B-E7EC-22C1-B3E7-C0DC5A6AF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3. List all customers who have placed at least one order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EB513C2-F5C4-B31D-0D73-65B8EBA402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90741"/>
            <a:ext cx="12192000" cy="5267259"/>
          </a:xfrm>
        </p:spPr>
      </p:pic>
    </p:spTree>
    <p:extLst>
      <p:ext uri="{BB962C8B-B14F-4D97-AF65-F5344CB8AC3E}">
        <p14:creationId xmlns:p14="http://schemas.microsoft.com/office/powerpoint/2010/main" val="617026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12C678-0162-2A01-123F-399D53C7F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666F815-361B-4B2D-9893-6EEDE65E0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E3FC06-0460-7412-A1E9-95CB019A8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B7F98B-9D4B-B1F9-EE3E-B6E579F50B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3AA9DD-4224-AE24-5053-223F31BF6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4628D22-279E-E50C-12CA-CCA552FF8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7B0373-FD87-2374-19A9-D26075173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10361051" cy="10336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4. Display the total number of orders placed by each customer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2F4E27-F6E1-B820-3988-BC0A03B1D7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" y="1590740"/>
            <a:ext cx="12191998" cy="5267259"/>
          </a:xfrm>
        </p:spPr>
      </p:pic>
    </p:spTree>
    <p:extLst>
      <p:ext uri="{BB962C8B-B14F-4D97-AF65-F5344CB8AC3E}">
        <p14:creationId xmlns:p14="http://schemas.microsoft.com/office/powerpoint/2010/main" val="2726221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D5C61F-7374-473F-6153-6525D96BF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076ED36-E370-D5E7-7222-979821732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253C2C-B697-34E7-1FFC-6421C5E59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D25A14-2A08-15A9-9F42-38931096C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5A5702-628B-42AF-8B1B-D592275DD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B65230E-6E09-DAFA-2A01-1EF308B92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7C5A34-8448-DE32-56D3-DB003DD92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5. Find the total revenue generated by each restaurant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CB2760-3094-2B1E-E9CB-0824CF850A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90740"/>
            <a:ext cx="12064181" cy="5267259"/>
          </a:xfrm>
        </p:spPr>
      </p:pic>
    </p:spTree>
    <p:extLst>
      <p:ext uri="{BB962C8B-B14F-4D97-AF65-F5344CB8AC3E}">
        <p14:creationId xmlns:p14="http://schemas.microsoft.com/office/powerpoint/2010/main" val="3166161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5D1D22-05FA-520A-04B5-4469C2099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57907-4AB0-FEAC-44C5-D506DCDD7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E9C56F-2DAD-4B87-C6EB-DF1D5A619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A74D4DB-AC82-B02A-5A5A-639FF54F7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1B7FCC-5606-EF38-BB9A-12C6F9307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A2B21C-7809-CE2E-2169-F985894D0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0A6A48-7A9F-6EAC-FEE6-5EEBF0A0D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6. Find the top 5 restaurants with the highest average rating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13955F-AC4F-C814-6F88-F1C7D418E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90740"/>
            <a:ext cx="12191996" cy="5267259"/>
          </a:xfrm>
        </p:spPr>
      </p:pic>
    </p:spTree>
    <p:extLst>
      <p:ext uri="{BB962C8B-B14F-4D97-AF65-F5344CB8AC3E}">
        <p14:creationId xmlns:p14="http://schemas.microsoft.com/office/powerpoint/2010/main" val="3420112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2E2734-15BD-57A0-6DBE-CD051F400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659C6B4-980E-E1D1-89E3-8657EE119F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2CDDEF-64B8-D51B-A051-6E9C4515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F9AB72-4D97-0498-70A2-77C2208A3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6E2F8D8-42AE-115A-33F1-9CCE1B763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EEBF557-0401-3B9D-3357-E7B232DB2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1F58B9-D68C-D810-2E2D-74BAF8C47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7. Display all customers who have never placed an order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A4FD1D-279C-6886-2A1A-F1382180A1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90740"/>
            <a:ext cx="12192000" cy="5267259"/>
          </a:xfrm>
        </p:spPr>
      </p:pic>
    </p:spTree>
    <p:extLst>
      <p:ext uri="{BB962C8B-B14F-4D97-AF65-F5344CB8AC3E}">
        <p14:creationId xmlns:p14="http://schemas.microsoft.com/office/powerpoint/2010/main" val="4078518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ED832D-3978-AEB3-B3EC-01E36B9CF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CA17583-4D62-7DDF-D9A3-2F2D3910E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C214EE-3316-EAFD-BA73-C3D9C4FD8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B00BFD-FB04-F8D7-F92F-45D2174A4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23D66A-0408-12E8-7AFE-C0E63748B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05005B-4F32-3D1E-1F6A-5EA78D9B0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3C12F1-A56C-EBA1-5AC8-732A08EEF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10490549" cy="10336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000" dirty="0">
                <a:solidFill>
                  <a:srgbClr val="FFFFFF"/>
                </a:solidFill>
              </a:rPr>
              <a:t>8. Find the number of orders placed by each customer in 'Mumbai'</a:t>
            </a:r>
            <a:endParaRPr lang="en-US" sz="3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7C13D9-9EC5-96DC-1610-ED14BA414C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90740"/>
            <a:ext cx="12191996" cy="5267259"/>
          </a:xfrm>
        </p:spPr>
      </p:pic>
    </p:spTree>
    <p:extLst>
      <p:ext uri="{BB962C8B-B14F-4D97-AF65-F5344CB8AC3E}">
        <p14:creationId xmlns:p14="http://schemas.microsoft.com/office/powerpoint/2010/main" val="1266904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17162</TotalTime>
  <Words>186</Words>
  <Application>Microsoft Office PowerPoint</Application>
  <PresentationFormat>Widescreen</PresentationFormat>
  <Paragraphs>16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Case Study: Swiggy</vt:lpstr>
      <vt:lpstr>1. Display all customers who live in 'Delhi'</vt:lpstr>
      <vt:lpstr>2. Find the average rating of all restaurants in 'Mumbai'</vt:lpstr>
      <vt:lpstr>3. List all customers who have placed at least one order</vt:lpstr>
      <vt:lpstr>4. Display the total number of orders placed by each customer</vt:lpstr>
      <vt:lpstr>5. Find the total revenue generated by each restaurant</vt:lpstr>
      <vt:lpstr>6. Find the top 5 restaurants with the highest average rating</vt:lpstr>
      <vt:lpstr>7. Display all customers who have never placed an order</vt:lpstr>
      <vt:lpstr>8. Find the number of orders placed by each customer in 'Mumbai'</vt:lpstr>
      <vt:lpstr>9. Display all orders placed in the last 30 days</vt:lpstr>
      <vt:lpstr>10. List all delivery partners who have completed more than 1 delivery</vt:lpstr>
      <vt:lpstr>11. Find the customers who have placed orders on exactly three different days</vt:lpstr>
      <vt:lpstr>12. Find the delivery partner who has worked with the most different customers</vt:lpstr>
      <vt:lpstr>13. Identify customers who have the same city and have placed orders at the same restaurants, but on different dates</vt:lpstr>
      <vt:lpstr>2. Find the average rating of all restaurants in 'Mumbai'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Abhishek Kapse</dc:creator>
  <cp:lastModifiedBy>Abhishek Kapse</cp:lastModifiedBy>
  <cp:revision>45</cp:revision>
  <dcterms:created xsi:type="dcterms:W3CDTF">2025-07-08T03:25:03Z</dcterms:created>
  <dcterms:modified xsi:type="dcterms:W3CDTF">2025-08-23T17:38:58Z</dcterms:modified>
</cp:coreProperties>
</file>